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594" r:id="rId2"/>
    <p:sldId id="596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6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64" autoAdjust="0"/>
    <p:restoredTop sz="79893" autoAdjust="0"/>
  </p:normalViewPr>
  <p:slideViewPr>
    <p:cSldViewPr snapToGrid="0" snapToObjects="1">
      <p:cViewPr varScale="1">
        <p:scale>
          <a:sx n="103" d="100"/>
          <a:sy n="103" d="100"/>
        </p:scale>
        <p:origin x="21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F91A0-C98A-C04B-910B-66628797F9C2}" type="datetimeFigureOut">
              <a:rPr lang="en-US" smtClean="0"/>
              <a:t>8/26/21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86637-792E-894C-9DC7-F1A0B0DAB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4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86637-792E-894C-9DC7-F1A0B0DAB1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27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89B5-1BDD-9E47-8C53-D346C36A54BF}" type="datetimeFigureOut">
              <a:rPr lang="en-US" smtClean="0"/>
              <a:t>8/26/21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32AC-6B31-5743-8DF6-C1B32BDD9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44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89B5-1BDD-9E47-8C53-D346C36A54BF}" type="datetimeFigureOut">
              <a:rPr lang="en-US" smtClean="0"/>
              <a:t>8/26/21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32AC-6B31-5743-8DF6-C1B32BDD9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60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89B5-1BDD-9E47-8C53-D346C36A54BF}" type="datetimeFigureOut">
              <a:rPr lang="en-US" smtClean="0"/>
              <a:t>8/26/21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32AC-6B31-5743-8DF6-C1B32BDD9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2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89B5-1BDD-9E47-8C53-D346C36A54BF}" type="datetimeFigureOut">
              <a:rPr lang="en-US" smtClean="0"/>
              <a:t>8/26/21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32AC-6B31-5743-8DF6-C1B32BDD9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5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89B5-1BDD-9E47-8C53-D346C36A54BF}" type="datetimeFigureOut">
              <a:rPr lang="en-US" smtClean="0"/>
              <a:t>8/26/21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32AC-6B31-5743-8DF6-C1B32BDD9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99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89B5-1BDD-9E47-8C53-D346C36A54BF}" type="datetimeFigureOut">
              <a:rPr lang="en-US" smtClean="0"/>
              <a:t>8/26/21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32AC-6B31-5743-8DF6-C1B32BDD9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9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89B5-1BDD-9E47-8C53-D346C36A54BF}" type="datetimeFigureOut">
              <a:rPr lang="en-US" smtClean="0"/>
              <a:t>8/26/21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32AC-6B31-5743-8DF6-C1B32BDD9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19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89B5-1BDD-9E47-8C53-D346C36A54BF}" type="datetimeFigureOut">
              <a:rPr lang="en-US" smtClean="0"/>
              <a:t>8/26/21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32AC-6B31-5743-8DF6-C1B32BDD9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86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89B5-1BDD-9E47-8C53-D346C36A54BF}" type="datetimeFigureOut">
              <a:rPr lang="en-US" smtClean="0"/>
              <a:t>8/26/21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32AC-6B31-5743-8DF6-C1B32BDD9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57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89B5-1BDD-9E47-8C53-D346C36A54BF}" type="datetimeFigureOut">
              <a:rPr lang="en-US" smtClean="0"/>
              <a:t>8/26/21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32AC-6B31-5743-8DF6-C1B32BDD9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24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89B5-1BDD-9E47-8C53-D346C36A54BF}" type="datetimeFigureOut">
              <a:rPr lang="en-US" smtClean="0"/>
              <a:t>8/26/21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732AC-6B31-5743-8DF6-C1B32BDD9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96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E89B5-1BDD-9E47-8C53-D346C36A54BF}" type="datetimeFigureOut">
              <a:rPr lang="en-US" smtClean="0"/>
              <a:t>8/26/21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732AC-6B31-5743-8DF6-C1B32BDD9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7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ross Bridge Cyc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494" y="1175304"/>
            <a:ext cx="6867011" cy="51502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B33278-2E2B-DD4B-853D-E7F074788EAE}"/>
              </a:ext>
            </a:extLst>
          </p:cNvPr>
          <p:cNvSpPr txBox="1"/>
          <p:nvPr/>
        </p:nvSpPr>
        <p:spPr>
          <a:xfrm>
            <a:off x="729045" y="-164961"/>
            <a:ext cx="7645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mbria"/>
                <a:cs typeface="Cambria"/>
              </a:rPr>
              <a:t>Muscle Physiology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A14E0D-E368-ED48-9D68-09E7D5C642DC}"/>
              </a:ext>
            </a:extLst>
          </p:cNvPr>
          <p:cNvSpPr/>
          <p:nvPr/>
        </p:nvSpPr>
        <p:spPr>
          <a:xfrm>
            <a:off x="843472" y="588862"/>
            <a:ext cx="4153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404040">
                    <a:alpha val="50000"/>
                  </a:srgbClr>
                </a:solidFill>
                <a:latin typeface="Cambria"/>
                <a:cs typeface="Cambria"/>
              </a:rPr>
              <a:t>Lecture 3 Supplement</a:t>
            </a:r>
          </a:p>
        </p:txBody>
      </p:sp>
    </p:spTree>
    <p:extLst>
      <p:ext uri="{BB962C8B-B14F-4D97-AF65-F5344CB8AC3E}">
        <p14:creationId xmlns:p14="http://schemas.microsoft.com/office/powerpoint/2010/main" val="365256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7936" y="1570379"/>
            <a:ext cx="809977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mbria"/>
                <a:cs typeface="Cambria"/>
              </a:rPr>
              <a:t>1. Calcium is released</a:t>
            </a:r>
          </a:p>
          <a:p>
            <a:pPr lvl="0"/>
            <a:endParaRPr lang="en-US" sz="1100" dirty="0">
              <a:latin typeface="Cambria"/>
              <a:cs typeface="Cambria"/>
            </a:endParaRPr>
          </a:p>
          <a:p>
            <a:pPr lvl="0"/>
            <a:r>
              <a:rPr lang="en-US" dirty="0">
                <a:latin typeface="Cambria"/>
                <a:cs typeface="Cambria"/>
              </a:rPr>
              <a:t>2. </a:t>
            </a:r>
          </a:p>
          <a:p>
            <a:pPr lvl="0"/>
            <a:endParaRPr lang="en-US" sz="1100" dirty="0">
              <a:latin typeface="Cambria"/>
              <a:cs typeface="Cambria"/>
            </a:endParaRPr>
          </a:p>
          <a:p>
            <a:pPr lvl="0"/>
            <a:r>
              <a:rPr lang="en-US" dirty="0">
                <a:latin typeface="Cambria"/>
                <a:cs typeface="Cambria"/>
              </a:rPr>
              <a:t>3. </a:t>
            </a:r>
          </a:p>
          <a:p>
            <a:pPr lvl="0"/>
            <a:endParaRPr lang="en-US" sz="1100" dirty="0">
              <a:latin typeface="Cambria"/>
              <a:cs typeface="Cambria"/>
            </a:endParaRPr>
          </a:p>
          <a:p>
            <a:pPr lvl="0"/>
            <a:r>
              <a:rPr lang="en-US" dirty="0">
                <a:latin typeface="Cambria"/>
                <a:cs typeface="Cambria"/>
              </a:rPr>
              <a:t>4. </a:t>
            </a:r>
          </a:p>
          <a:p>
            <a:pPr lvl="0"/>
            <a:endParaRPr lang="en-US" sz="1100" dirty="0">
              <a:latin typeface="Cambria"/>
              <a:cs typeface="Cambria"/>
            </a:endParaRPr>
          </a:p>
          <a:p>
            <a:pPr lvl="0"/>
            <a:r>
              <a:rPr lang="en-US" dirty="0">
                <a:latin typeface="Cambria"/>
                <a:cs typeface="Cambria"/>
              </a:rPr>
              <a:t>5. </a:t>
            </a:r>
          </a:p>
          <a:p>
            <a:pPr lvl="0"/>
            <a:endParaRPr lang="en-US" sz="1100" dirty="0">
              <a:latin typeface="Cambria"/>
              <a:cs typeface="Cambria"/>
            </a:endParaRPr>
          </a:p>
          <a:p>
            <a:pPr lvl="0"/>
            <a:r>
              <a:rPr lang="en-US" dirty="0">
                <a:latin typeface="Cambria"/>
                <a:cs typeface="Cambria"/>
              </a:rPr>
              <a:t>6. </a:t>
            </a:r>
          </a:p>
          <a:p>
            <a:pPr lvl="0"/>
            <a:endParaRPr lang="en-US" sz="1100" dirty="0">
              <a:latin typeface="Cambria"/>
              <a:cs typeface="Cambria"/>
            </a:endParaRPr>
          </a:p>
          <a:p>
            <a:pPr lvl="0"/>
            <a:r>
              <a:rPr lang="en-US" dirty="0">
                <a:latin typeface="Cambria"/>
                <a:cs typeface="Cambria"/>
              </a:rPr>
              <a:t>7. </a:t>
            </a:r>
          </a:p>
          <a:p>
            <a:pPr lvl="0"/>
            <a:endParaRPr lang="en-US" sz="1100" dirty="0">
              <a:latin typeface="Cambria"/>
              <a:cs typeface="Cambria"/>
            </a:endParaRPr>
          </a:p>
          <a:p>
            <a:pPr lvl="0"/>
            <a:r>
              <a:rPr lang="en-US" dirty="0">
                <a:latin typeface="Cambria"/>
                <a:cs typeface="Cambria"/>
              </a:rPr>
              <a:t>8. </a:t>
            </a:r>
          </a:p>
          <a:p>
            <a:pPr lvl="0"/>
            <a:endParaRPr lang="en-US" sz="1100" dirty="0">
              <a:latin typeface="Cambria"/>
              <a:cs typeface="Cambria"/>
            </a:endParaRPr>
          </a:p>
          <a:p>
            <a:pPr lvl="0"/>
            <a:r>
              <a:rPr lang="en-US" dirty="0">
                <a:latin typeface="Cambria"/>
                <a:cs typeface="Cambria"/>
              </a:rPr>
              <a:t>9. </a:t>
            </a:r>
          </a:p>
          <a:p>
            <a:endParaRPr lang="en-US" sz="1100" dirty="0">
              <a:latin typeface="Cambria"/>
              <a:cs typeface="Cambria"/>
            </a:endParaRPr>
          </a:p>
          <a:p>
            <a:r>
              <a:rPr lang="en-US" dirty="0">
                <a:latin typeface="Cambria"/>
                <a:cs typeface="Cambria"/>
              </a:rPr>
              <a:t>10. And so on.  (Muscle contraction continues until the calcium is taken away.)  </a:t>
            </a:r>
          </a:p>
          <a:p>
            <a:endParaRPr lang="en-US" dirty="0">
              <a:latin typeface="Cambria"/>
              <a:cs typeface="Cambria"/>
            </a:endParaRPr>
          </a:p>
          <a:p>
            <a:pPr lvl="0"/>
            <a:endParaRPr lang="en-US" dirty="0">
              <a:latin typeface="Cambria"/>
              <a:cs typeface="Cambri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4596714" y="1709828"/>
            <a:ext cx="3792800" cy="3496565"/>
          </a:xfrm>
          <a:prstGeom prst="rect">
            <a:avLst/>
          </a:prstGeom>
        </p:spPr>
      </p:pic>
      <p:pic>
        <p:nvPicPr>
          <p:cNvPr id="9" name="Picture 8" descr="Screen Shot 2015-09-11 at 1.34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288" y="5079394"/>
            <a:ext cx="2723445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5CDFB3-3AC6-154A-8772-FDB7EF87C77A}"/>
              </a:ext>
            </a:extLst>
          </p:cNvPr>
          <p:cNvSpPr txBox="1"/>
          <p:nvPr/>
        </p:nvSpPr>
        <p:spPr>
          <a:xfrm>
            <a:off x="729045" y="-164961"/>
            <a:ext cx="7645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ambria"/>
                <a:cs typeface="Cambria"/>
              </a:rPr>
              <a:t>Muscle Physiology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8DE4B8-DC50-E647-8A9D-26E5B7BE63AA}"/>
              </a:ext>
            </a:extLst>
          </p:cNvPr>
          <p:cNvSpPr/>
          <p:nvPr/>
        </p:nvSpPr>
        <p:spPr>
          <a:xfrm>
            <a:off x="843472" y="588862"/>
            <a:ext cx="4153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404040">
                    <a:alpha val="50000"/>
                  </a:srgbClr>
                </a:solidFill>
                <a:latin typeface="Cambria"/>
                <a:cs typeface="Cambria"/>
              </a:rPr>
              <a:t>Lecture 3 Supplement</a:t>
            </a:r>
          </a:p>
        </p:txBody>
      </p:sp>
    </p:spTree>
    <p:extLst>
      <p:ext uri="{BB962C8B-B14F-4D97-AF65-F5344CB8AC3E}">
        <p14:creationId xmlns:p14="http://schemas.microsoft.com/office/powerpoint/2010/main" val="3224462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3819</TotalTime>
  <Words>49</Words>
  <Application>Microsoft Macintosh PowerPoint</Application>
  <PresentationFormat>On-screen Show (4:3)</PresentationFormat>
  <Paragraphs>24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Cambria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Stark</dc:creator>
  <cp:lastModifiedBy>Courtney Jensen</cp:lastModifiedBy>
  <cp:revision>298</cp:revision>
  <cp:lastPrinted>2015-01-12T01:20:54Z</cp:lastPrinted>
  <dcterms:created xsi:type="dcterms:W3CDTF">2015-01-09T19:53:21Z</dcterms:created>
  <dcterms:modified xsi:type="dcterms:W3CDTF">2021-08-26T19:21:16Z</dcterms:modified>
</cp:coreProperties>
</file>